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67" r:id="rId3"/>
    <p:sldId id="273" r:id="rId4"/>
    <p:sldId id="257" r:id="rId5"/>
    <p:sldId id="261" r:id="rId6"/>
    <p:sldId id="272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1" d="100"/>
          <a:sy n="61" d="100"/>
        </p:scale>
        <p:origin x="1363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AC1E9-66F4-4016-A511-ED47C8A96CFE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DAA73-6DEB-440B-ADB6-BC753FA54F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47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7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765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34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1"/>
            <a:ext cx="8153400" cy="3810000"/>
          </a:xfrm>
        </p:spPr>
        <p:txBody>
          <a:bodyPr>
            <a:normAutofit/>
          </a:bodyPr>
          <a:lstStyle/>
          <a:p>
            <a:pPr marL="0" indent="0"/>
            <a:endParaRPr lang="en-US" sz="2800" dirty="0" smtClean="0"/>
          </a:p>
          <a:p>
            <a:pPr algn="ctr"/>
            <a:r>
              <a:rPr lang="en-US" sz="2800" dirty="0" smtClean="0"/>
              <a:t>Dispute Resolution Methods 2</a:t>
            </a:r>
            <a:endParaRPr lang="en-US" sz="2800" dirty="0"/>
          </a:p>
          <a:p>
            <a:pPr algn="ctr"/>
            <a:r>
              <a:rPr lang="en-US" sz="2800" dirty="0"/>
              <a:t>Student’s Name</a:t>
            </a:r>
          </a:p>
          <a:p>
            <a:pPr algn="ctr"/>
            <a:r>
              <a:rPr lang="en-US" sz="2800" dirty="0"/>
              <a:t>Institution</a:t>
            </a:r>
          </a:p>
          <a:p>
            <a:pPr algn="ctr"/>
            <a:r>
              <a:rPr lang="en-US" sz="2800" dirty="0"/>
              <a:t>Date</a:t>
            </a:r>
          </a:p>
          <a:p>
            <a:pPr marL="0" indent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559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7810500" cy="3766077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Examples of mediation, litigation, arbitration and negotiation and how they solve conflict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Negotiation can get done between two people who have differed over a piece of land.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Mediation gets done on politicians who have differed over election results in a country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(Merrills, 2017)</a:t>
            </a: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Litigation gets carried out on parties that have differed on  the process acquiring properties in a family.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Arbitration gets done between two married people who have differed in their family.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Conflict between two employees over decisions can get resolved through negotiations. </a:t>
            </a:r>
          </a:p>
        </p:txBody>
      </p:sp>
    </p:spTree>
    <p:extLst>
      <p:ext uri="{BB962C8B-B14F-4D97-AF65-F5344CB8AC3E}">
        <p14:creationId xmlns:p14="http://schemas.microsoft.com/office/powerpoint/2010/main" val="70376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001000" cy="4038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negotiation, mediation, arbitration and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litigation to solve problems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Relationship conflict between couples or boyfriend and girlfriend can get solved through arbitration.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conflict between government and an individual can get solved through litigation process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(Merrills, 2017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Entities and individuals may fall out with the government over contracts which may get resolved through litigation.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Conflict of land can get resolved through arbitration process. </a:t>
            </a:r>
            <a:endParaRPr lang="en-US" b="0" dirty="0"/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Negotiation can get used in solving problems that require designation of resources in the society. 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846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82000" cy="5715000"/>
          </a:xfrm>
        </p:spPr>
        <p:txBody>
          <a:bodyPr>
            <a:normAutofit/>
          </a:bodyPr>
          <a:lstStyle/>
          <a:p>
            <a:pPr marL="0" indent="0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Use of negotiation, mediation, arbitration and litigation to solve problems</a:t>
            </a:r>
          </a:p>
          <a:p>
            <a:pPr lvl="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Labor disputes can get resolved through use of arbitration that ensures satisfaction gets implemented. </a:t>
            </a:r>
          </a:p>
          <a:p>
            <a:pPr lvl="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Workplace difference in the creation of brainstorming solutions can get done 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through mediation (Hadwiger, 2017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The invasion of a neighbors piece of land and cutting trees and crops can get resolved through litigation that would make the victim to get compensated.</a:t>
            </a:r>
          </a:p>
          <a:p>
            <a:pPr lvl="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Difference between two companies over contract can get resolved through litigation process.</a:t>
            </a:r>
          </a:p>
          <a:p>
            <a:pPr lvl="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War between two countries over resources cab get resolved through mediation. 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458200" cy="48768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Challenging conflict situation and possible resolution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Convening meetings problems in an organization 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The process can get resolved through negotiation made by managers and employees.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Imposing sanctions on companies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Litigation can help in creating transparency on the problem a company may face.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Conflict on process of training employees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Mediation can get used to promote useful method of training employees in 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an organization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(Hadwiger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2017). </a:t>
            </a:r>
          </a:p>
        </p:txBody>
      </p:sp>
    </p:spTree>
    <p:extLst>
      <p:ext uri="{BB962C8B-B14F-4D97-AF65-F5344CB8AC3E}">
        <p14:creationId xmlns:p14="http://schemas.microsoft.com/office/powerpoint/2010/main" val="15446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/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Times New Roman" pitchFamily="18" charset="0"/>
              </a:rPr>
              <a:t>Challenging conflict situation and possible resolution</a:t>
            </a:r>
          </a:p>
          <a:p>
            <a:pPr>
              <a:buFont typeface="Arial" pitchFamily="34" charset="0"/>
              <a:buChar char="•"/>
            </a:pP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Difference in decision-making amongst employees regarding work ethics</a:t>
            </a:r>
            <a:endParaRPr lang="en-US" sz="1800" b="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process can get solved through use of negotiation to every employees’ opinion then coming up with the best decision. </a:t>
            </a:r>
          </a:p>
          <a:p>
            <a:pPr>
              <a:buFont typeface="Arial" pitchFamily="34" charset="0"/>
              <a:buChar char="•"/>
            </a:pP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Verbal abuse between family members fighting over properties</a:t>
            </a:r>
          </a:p>
          <a:p>
            <a:pPr marL="0" indent="0"/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Resolution can get made through litigation that would create finality of abuse and misunderstanding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Physical conflict over land </a:t>
            </a:r>
          </a:p>
          <a:p>
            <a:pPr marL="0" indent="0"/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resolution of land issues can get eliminated through arbitration where an experienced person over such issues would assist to create peace 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(Hadwiger, 2017)</a:t>
            </a: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63836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Hadwiger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F. (2017). Looking to the future: mediation and arbitration procedures for global framework agreements. </a:t>
            </a:r>
            <a:r>
              <a:rPr lang="en-US" sz="2000" b="0" i="1" dirty="0">
                <a:latin typeface="Times New Roman" pitchFamily="18" charset="0"/>
                <a:cs typeface="Times New Roman" pitchFamily="18" charset="0"/>
              </a:rPr>
              <a:t>Transfer: European Review of Labour and Research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i="1" dirty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(4),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409-424.</a:t>
            </a:r>
          </a:p>
          <a:p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Merrills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J. G. (2017). </a:t>
            </a:r>
            <a:r>
              <a:rPr lang="en-US" sz="2000" b="0" i="1" dirty="0">
                <a:latin typeface="Times New Roman" pitchFamily="18" charset="0"/>
                <a:cs typeface="Times New Roman" pitchFamily="18" charset="0"/>
              </a:rPr>
              <a:t>International dispute settlement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. Cambridge university press.</a:t>
            </a:r>
          </a:p>
          <a:p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51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2476</TotalTime>
  <Words>500</Words>
  <Application>Microsoft Office PowerPoint</Application>
  <PresentationFormat>On-screen Show (4:3)</PresentationFormat>
  <Paragraphs>46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Franklin Gothic Book</vt:lpstr>
      <vt:lpstr>Franklin Gothic Medium</vt:lpstr>
      <vt:lpstr>Times New Roman</vt:lpstr>
      <vt:lpstr>Tunga</vt:lpstr>
      <vt:lpstr>Wingdings</vt:lpstr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</dc:creator>
  <cp:lastModifiedBy>Windows User</cp:lastModifiedBy>
  <cp:revision>461</cp:revision>
  <dcterms:created xsi:type="dcterms:W3CDTF">2017-03-06T17:33:03Z</dcterms:created>
  <dcterms:modified xsi:type="dcterms:W3CDTF">2020-04-18T20:01:31Z</dcterms:modified>
</cp:coreProperties>
</file>